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650" r:id="rId30"/>
    <p:sldId id="647" r:id="rId31"/>
    <p:sldId id="629" r:id="rId32"/>
    <p:sldId id="632" r:id="rId33"/>
    <p:sldId id="651"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4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650"/>
            <p14:sldId id="647"/>
            <p14:sldId id="629"/>
            <p14:sldId id="632"/>
            <p14:sldId id="651"/>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2F89-52A6-4A45-9E0F-BCA91F8D43E8}" v="95" dt="2024-08-16T01:43:42.2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1" autoAdjust="0"/>
    <p:restoredTop sz="66981" autoAdjust="0"/>
  </p:normalViewPr>
  <p:slideViewPr>
    <p:cSldViewPr snapToGrid="0">
      <p:cViewPr varScale="1">
        <p:scale>
          <a:sx n="21" d="100"/>
          <a:sy n="21" d="100"/>
        </p:scale>
        <p:origin x="1668" y="40"/>
      </p:cViewPr>
      <p:guideLst/>
    </p:cSldViewPr>
  </p:slideViewPr>
  <p:outlineViewPr>
    <p:cViewPr>
      <p:scale>
        <a:sx n="33" d="100"/>
        <a:sy n="33" d="100"/>
      </p:scale>
      <p:origin x="0" y="-23224"/>
    </p:cViewPr>
  </p:outlineViewPr>
  <p:notesTextViewPr>
    <p:cViewPr>
      <p:scale>
        <a:sx n="125" d="100"/>
        <a:sy n="125" d="100"/>
      </p:scale>
      <p:origin x="0" y="0"/>
    </p:cViewPr>
  </p:notesTextViewPr>
  <p:sorterViewPr>
    <p:cViewPr>
      <p:scale>
        <a:sx n="40" d="100"/>
        <a:sy n="40" d="100"/>
      </p:scale>
      <p:origin x="0" y="-14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1EADB26-0967-42C8-B9F6-FF460BB3D15E}"/>
    <pc:docChg chg="undo custSel modSld">
      <pc:chgData name="Mitchell Wand" userId="de9b44c55c049659" providerId="LiveId" clId="{81EADB26-0967-42C8-B9F6-FF460BB3D15E}" dt="2024-08-14T15:19:40.771" v="16" actId="20577"/>
      <pc:docMkLst>
        <pc:docMk/>
      </pc:docMkLst>
      <pc:sldChg chg="modSp mod">
        <pc:chgData name="Mitchell Wand" userId="de9b44c55c049659" providerId="LiveId" clId="{81EADB26-0967-42C8-B9F6-FF460BB3D15E}" dt="2024-08-14T15:19:40.771" v="16" actId="20577"/>
        <pc:sldMkLst>
          <pc:docMk/>
          <pc:sldMk cId="4219688417" sldId="271"/>
        </pc:sldMkLst>
        <pc:spChg chg="mod">
          <ac:chgData name="Mitchell Wand" userId="de9b44c55c049659" providerId="LiveId" clId="{81EADB26-0967-42C8-B9F6-FF460BB3D15E}" dt="2024-08-14T15:19:40.771" v="16" actId="20577"/>
          <ac:spMkLst>
            <pc:docMk/>
            <pc:sldMk cId="4219688417" sldId="271"/>
            <ac:spMk id="393" creationId="{00000000-0000-0000-0000-000000000000}"/>
          </ac:spMkLst>
        </pc:spChg>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940F2F89-52A6-4A45-9E0F-BCA91F8D43E8}"/>
    <pc:docChg chg="undo custSel addSld delSld modSld modSection">
      <pc:chgData name="Mitchell Wand" userId="de9b44c55c049659" providerId="LiveId" clId="{940F2F89-52A6-4A45-9E0F-BCA91F8D43E8}" dt="2024-08-16T01:58:19.047" v="2536" actId="20577"/>
      <pc:docMkLst>
        <pc:docMk/>
      </pc:docMkLst>
      <pc:sldChg chg="del">
        <pc:chgData name="Mitchell Wand" userId="de9b44c55c049659" providerId="LiveId" clId="{940F2F89-52A6-4A45-9E0F-BCA91F8D43E8}" dt="2024-08-16T01:34:30.156" v="1435" actId="2696"/>
        <pc:sldMkLst>
          <pc:docMk/>
          <pc:sldMk cId="0" sldId="281"/>
        </pc:sldMkLst>
      </pc:sldChg>
      <pc:sldChg chg="modNotesTx">
        <pc:chgData name="Mitchell Wand" userId="de9b44c55c049659" providerId="LiveId" clId="{940F2F89-52A6-4A45-9E0F-BCA91F8D43E8}" dt="2024-08-14T15:33:42.531" v="225" actId="20577"/>
        <pc:sldMkLst>
          <pc:docMk/>
          <pc:sldMk cId="1248927262" sldId="284"/>
        </pc:sldMkLst>
      </pc:sldChg>
      <pc:sldChg chg="modSp mod">
        <pc:chgData name="Mitchell Wand" userId="de9b44c55c049659" providerId="LiveId" clId="{940F2F89-52A6-4A45-9E0F-BCA91F8D43E8}" dt="2024-08-16T01:50:06.922" v="2114" actId="20577"/>
        <pc:sldMkLst>
          <pc:docMk/>
          <pc:sldMk cId="0" sldId="285"/>
        </pc:sldMkLst>
        <pc:spChg chg="mod">
          <ac:chgData name="Mitchell Wand" userId="de9b44c55c049659" providerId="LiveId" clId="{940F2F89-52A6-4A45-9E0F-BCA91F8D43E8}" dt="2024-08-16T01:50:06.922" v="2114" actId="20577"/>
          <ac:spMkLst>
            <pc:docMk/>
            <pc:sldMk cId="0" sldId="285"/>
            <ac:spMk id="821" creationId="{00000000-0000-0000-0000-000000000000}"/>
          </ac:spMkLst>
        </pc:spChg>
      </pc:sldChg>
      <pc:sldChg chg="modNotesTx">
        <pc:chgData name="Mitchell Wand" userId="de9b44c55c049659" providerId="LiveId" clId="{940F2F89-52A6-4A45-9E0F-BCA91F8D43E8}" dt="2024-08-16T01:58:19.047" v="2536" actId="20577"/>
        <pc:sldMkLst>
          <pc:docMk/>
          <pc:sldMk cId="0" sldId="289"/>
        </pc:sldMkLst>
      </pc:sldChg>
      <pc:sldChg chg="modNotesTx">
        <pc:chgData name="Mitchell Wand" userId="de9b44c55c049659" providerId="LiveId" clId="{940F2F89-52A6-4A45-9E0F-BCA91F8D43E8}" dt="2024-08-14T15:34:17.438" v="230" actId="20577"/>
        <pc:sldMkLst>
          <pc:docMk/>
          <pc:sldMk cId="3095459657" sldId="544"/>
        </pc:sldMkLst>
      </pc:sldChg>
      <pc:sldChg chg="modNotesTx">
        <pc:chgData name="Mitchell Wand" userId="de9b44c55c049659" providerId="LiveId" clId="{940F2F89-52A6-4A45-9E0F-BCA91F8D43E8}" dt="2024-08-15T23:31:55.604" v="1138" actId="20577"/>
        <pc:sldMkLst>
          <pc:docMk/>
          <pc:sldMk cId="482260618" sldId="547"/>
        </pc:sldMkLst>
      </pc:sldChg>
      <pc:sldChg chg="modSp mod modNotesTx">
        <pc:chgData name="Mitchell Wand" userId="de9b44c55c049659" providerId="LiveId" clId="{940F2F89-52A6-4A45-9E0F-BCA91F8D43E8}" dt="2024-08-15T23:32:09.962" v="1139" actId="6549"/>
        <pc:sldMkLst>
          <pc:docMk/>
          <pc:sldMk cId="1920501493" sldId="552"/>
        </pc:sldMkLst>
        <pc:spChg chg="mod">
          <ac:chgData name="Mitchell Wand" userId="de9b44c55c049659" providerId="LiveId" clId="{940F2F89-52A6-4A45-9E0F-BCA91F8D43E8}" dt="2024-08-15T23:32:09.962" v="1139" actId="6549"/>
          <ac:spMkLst>
            <pc:docMk/>
            <pc:sldMk cId="1920501493" sldId="552"/>
            <ac:spMk id="332" creationId="{00000000-0000-0000-0000-000000000000}"/>
          </ac:spMkLst>
        </pc:spChg>
      </pc:sldChg>
      <pc:sldChg chg="modNotesTx">
        <pc:chgData name="Mitchell Wand" userId="de9b44c55c049659" providerId="LiveId" clId="{940F2F89-52A6-4A45-9E0F-BCA91F8D43E8}" dt="2024-08-14T15:33:00.400" v="222" actId="20577"/>
        <pc:sldMkLst>
          <pc:docMk/>
          <pc:sldMk cId="3070017317" sldId="580"/>
        </pc:sldMkLst>
      </pc:sldChg>
      <pc:sldChg chg="modNotesTx">
        <pc:chgData name="Mitchell Wand" userId="de9b44c55c049659" providerId="LiveId" clId="{940F2F89-52A6-4A45-9E0F-BCA91F8D43E8}" dt="2024-08-14T15:32:01.392" v="111" actId="20577"/>
        <pc:sldMkLst>
          <pc:docMk/>
          <pc:sldMk cId="1945460903" sldId="626"/>
        </pc:sldMkLst>
      </pc:sldChg>
      <pc:sldChg chg="modNotesTx">
        <pc:chgData name="Mitchell Wand" userId="de9b44c55c049659" providerId="LiveId" clId="{940F2F89-52A6-4A45-9E0F-BCA91F8D43E8}" dt="2024-08-16T01:40:21.130" v="1917" actId="20577"/>
        <pc:sldMkLst>
          <pc:docMk/>
          <pc:sldMk cId="2632760217" sldId="632"/>
        </pc:sldMkLst>
      </pc:sldChg>
      <pc:sldChg chg="modNotesTx">
        <pc:chgData name="Mitchell Wand" userId="de9b44c55c049659" providerId="LiveId" clId="{940F2F89-52A6-4A45-9E0F-BCA91F8D43E8}" dt="2024-08-16T01:53:15.234" v="2272" actId="20577"/>
        <pc:sldMkLst>
          <pc:docMk/>
          <pc:sldMk cId="2232505326" sldId="641"/>
        </pc:sldMkLst>
      </pc:sldChg>
      <pc:sldChg chg="modSp mod">
        <pc:chgData name="Mitchell Wand" userId="de9b44c55c049659" providerId="LiveId" clId="{940F2F89-52A6-4A45-9E0F-BCA91F8D43E8}" dt="2024-08-16T01:54:41" v="2286" actId="20577"/>
        <pc:sldMkLst>
          <pc:docMk/>
          <pc:sldMk cId="2622753143" sldId="644"/>
        </pc:sldMkLst>
        <pc:spChg chg="mod">
          <ac:chgData name="Mitchell Wand" userId="de9b44c55c049659" providerId="LiveId" clId="{940F2F89-52A6-4A45-9E0F-BCA91F8D43E8}" dt="2024-08-16T01:54:41" v="2286" actId="20577"/>
          <ac:spMkLst>
            <pc:docMk/>
            <pc:sldMk cId="2622753143" sldId="644"/>
            <ac:spMk id="2" creationId="{0DF70FB3-1057-7A33-FC43-A7D9987E1C3E}"/>
          </ac:spMkLst>
        </pc:spChg>
      </pc:sldChg>
      <pc:sldChg chg="modSp mod">
        <pc:chgData name="Mitchell Wand" userId="de9b44c55c049659" providerId="LiveId" clId="{940F2F89-52A6-4A45-9E0F-BCA91F8D43E8}" dt="2024-08-16T01:55:29.041" v="2310" actId="20577"/>
        <pc:sldMkLst>
          <pc:docMk/>
          <pc:sldMk cId="4065804702" sldId="646"/>
        </pc:sldMkLst>
        <pc:spChg chg="mod">
          <ac:chgData name="Mitchell Wand" userId="de9b44c55c049659" providerId="LiveId" clId="{940F2F89-52A6-4A45-9E0F-BCA91F8D43E8}" dt="2024-08-16T01:55:29.041" v="2310" actId="20577"/>
          <ac:spMkLst>
            <pc:docMk/>
            <pc:sldMk cId="4065804702" sldId="646"/>
            <ac:spMk id="2" creationId="{D059E186-D46D-AB72-2799-EF993F03EF44}"/>
          </ac:spMkLst>
        </pc:spChg>
      </pc:sldChg>
      <pc:sldChg chg="addSp delSp mod modNotesTx">
        <pc:chgData name="Mitchell Wand" userId="de9b44c55c049659" providerId="LiveId" clId="{940F2F89-52A6-4A45-9E0F-BCA91F8D43E8}" dt="2024-08-16T01:39:14.019" v="1908" actId="20577"/>
        <pc:sldMkLst>
          <pc:docMk/>
          <pc:sldMk cId="3455463124" sldId="647"/>
        </pc:sldMkLst>
        <pc:picChg chg="add del">
          <ac:chgData name="Mitchell Wand" userId="de9b44c55c049659" providerId="LiveId" clId="{940F2F89-52A6-4A45-9E0F-BCA91F8D43E8}" dt="2024-08-16T00:38:58.394" v="1142" actId="21"/>
          <ac:picMkLst>
            <pc:docMk/>
            <pc:sldMk cId="3455463124" sldId="647"/>
            <ac:picMk id="4" creationId="{16C34200-4C54-4F1F-4FD0-177862FCB7B0}"/>
          </ac:picMkLst>
        </pc:picChg>
      </pc:sldChg>
      <pc:sldChg chg="addSp delSp modSp new del mod">
        <pc:chgData name="Mitchell Wand" userId="de9b44c55c049659" providerId="LiveId" clId="{940F2F89-52A6-4A45-9E0F-BCA91F8D43E8}" dt="2024-08-16T00:56:38.854" v="1191" actId="47"/>
        <pc:sldMkLst>
          <pc:docMk/>
          <pc:sldMk cId="210642502" sldId="649"/>
        </pc:sldMkLst>
        <pc:spChg chg="mod">
          <ac:chgData name="Mitchell Wand" userId="de9b44c55c049659" providerId="LiveId" clId="{940F2F89-52A6-4A45-9E0F-BCA91F8D43E8}" dt="2024-08-16T00:46:03.200" v="1179" actId="20577"/>
          <ac:spMkLst>
            <pc:docMk/>
            <pc:sldMk cId="210642502" sldId="649"/>
            <ac:spMk id="2" creationId="{D288AEE2-1744-5B64-409D-E5658C01648F}"/>
          </ac:spMkLst>
        </pc:spChg>
        <pc:spChg chg="add mod">
          <ac:chgData name="Mitchell Wand" userId="de9b44c55c049659" providerId="LiveId" clId="{940F2F89-52A6-4A45-9E0F-BCA91F8D43E8}" dt="2024-08-16T00:39:46.919" v="1144"/>
          <ac:spMkLst>
            <pc:docMk/>
            <pc:sldMk cId="210642502" sldId="649"/>
            <ac:spMk id="3" creationId="{9DDE651A-C94C-52E3-257B-0222BD63D1DE}"/>
          </ac:spMkLst>
        </pc:spChg>
        <pc:spChg chg="add del mod">
          <ac:chgData name="Mitchell Wand" userId="de9b44c55c049659" providerId="LiveId" clId="{940F2F89-52A6-4A45-9E0F-BCA91F8D43E8}" dt="2024-08-16T00:46:25.597" v="1188" actId="478"/>
          <ac:spMkLst>
            <pc:docMk/>
            <pc:sldMk cId="210642502" sldId="649"/>
            <ac:spMk id="5" creationId="{A4300573-98BD-3C9E-D3DC-E2C70208B0A9}"/>
          </ac:spMkLst>
        </pc:spChg>
        <pc:spChg chg="add mod">
          <ac:chgData name="Mitchell Wand" userId="de9b44c55c049659" providerId="LiveId" clId="{940F2F89-52A6-4A45-9E0F-BCA91F8D43E8}" dt="2024-08-16T00:46:29.956" v="1189" actId="1076"/>
          <ac:spMkLst>
            <pc:docMk/>
            <pc:sldMk cId="210642502" sldId="649"/>
            <ac:spMk id="6" creationId="{98846609-28ED-0320-1281-4EAD4CE354F4}"/>
          </ac:spMkLst>
        </pc:spChg>
        <pc:spChg chg="add mod">
          <ac:chgData name="Mitchell Wand" userId="de9b44c55c049659" providerId="LiveId" clId="{940F2F89-52A6-4A45-9E0F-BCA91F8D43E8}" dt="2024-08-16T00:46:34.939" v="1190" actId="1076"/>
          <ac:spMkLst>
            <pc:docMk/>
            <pc:sldMk cId="210642502" sldId="649"/>
            <ac:spMk id="7" creationId="{15A0BCC5-29EA-9CB0-D310-6B1CB2DFD3C4}"/>
          </ac:spMkLst>
        </pc:spChg>
        <pc:picChg chg="add del mod">
          <ac:chgData name="Mitchell Wand" userId="de9b44c55c049659" providerId="LiveId" clId="{940F2F89-52A6-4A45-9E0F-BCA91F8D43E8}" dt="2024-08-16T00:41:47.424" v="1152" actId="478"/>
          <ac:picMkLst>
            <pc:docMk/>
            <pc:sldMk cId="210642502" sldId="649"/>
            <ac:picMk id="4" creationId="{16C34200-4C54-4F1F-4FD0-177862FCB7B0}"/>
          </ac:picMkLst>
        </pc:picChg>
      </pc:sldChg>
      <pc:sldChg chg="addSp delSp modSp add del mod delAnim">
        <pc:chgData name="Mitchell Wand" userId="de9b44c55c049659" providerId="LiveId" clId="{940F2F89-52A6-4A45-9E0F-BCA91F8D43E8}" dt="2024-08-16T01:37:33.623" v="1701" actId="2696"/>
        <pc:sldMkLst>
          <pc:docMk/>
          <pc:sldMk cId="1884174458" sldId="649"/>
        </pc:sldMkLst>
        <pc:spChg chg="add del mod">
          <ac:chgData name="Mitchell Wand" userId="de9b44c55c049659" providerId="LiveId" clId="{940F2F89-52A6-4A45-9E0F-BCA91F8D43E8}" dt="2024-08-16T00:57:04.357" v="1194" actId="478"/>
          <ac:spMkLst>
            <pc:docMk/>
            <pc:sldMk cId="1884174458" sldId="649"/>
            <ac:spMk id="3" creationId="{F1CEA43B-506F-4793-7488-84BE880A14FA}"/>
          </ac:spMkLst>
        </pc:spChg>
        <pc:spChg chg="add del">
          <ac:chgData name="Mitchell Wand" userId="de9b44c55c049659" providerId="LiveId" clId="{940F2F89-52A6-4A45-9E0F-BCA91F8D43E8}" dt="2024-08-16T00:57:50.964" v="1197" actId="478"/>
          <ac:spMkLst>
            <pc:docMk/>
            <pc:sldMk cId="1884174458" sldId="649"/>
            <ac:spMk id="5" creationId="{AA4A5839-E953-C8AB-ACD4-8C1884943C18}"/>
          </ac:spMkLst>
        </pc:spChg>
        <pc:spChg chg="add del">
          <ac:chgData name="Mitchell Wand" userId="de9b44c55c049659" providerId="LiveId" clId="{940F2F89-52A6-4A45-9E0F-BCA91F8D43E8}" dt="2024-08-16T00:58:03.179" v="1199" actId="22"/>
          <ac:spMkLst>
            <pc:docMk/>
            <pc:sldMk cId="1884174458" sldId="649"/>
            <ac:spMk id="13" creationId="{74C6A67E-C38B-BD83-5517-BF2519C2A817}"/>
          </ac:spMkLst>
        </pc:spChg>
        <pc:spChg chg="mod">
          <ac:chgData name="Mitchell Wand" userId="de9b44c55c049659" providerId="LiveId" clId="{940F2F89-52A6-4A45-9E0F-BCA91F8D43E8}" dt="2024-08-16T00:58:12.320" v="1201"/>
          <ac:spMkLst>
            <pc:docMk/>
            <pc:sldMk cId="1884174458" sldId="649"/>
            <ac:spMk id="14" creationId="{5A81F413-D3CE-EDBA-8343-17F129452605}"/>
          </ac:spMkLst>
        </pc:spChg>
        <pc:spChg chg="add del">
          <ac:chgData name="Mitchell Wand" userId="de9b44c55c049659" providerId="LiveId" clId="{940F2F89-52A6-4A45-9E0F-BCA91F8D43E8}" dt="2024-08-16T00:59:14.927" v="1203" actId="478"/>
          <ac:spMkLst>
            <pc:docMk/>
            <pc:sldMk cId="1884174458" sldId="649"/>
            <ac:spMk id="16" creationId="{D149203C-4C94-D6DE-637E-39007C4A8197}"/>
          </ac:spMkLst>
        </pc:spChg>
        <pc:spChg chg="add mod">
          <ac:chgData name="Mitchell Wand" userId="de9b44c55c049659" providerId="LiveId" clId="{940F2F89-52A6-4A45-9E0F-BCA91F8D43E8}" dt="2024-08-16T01:04:10.994" v="1257" actId="164"/>
          <ac:spMkLst>
            <pc:docMk/>
            <pc:sldMk cId="1884174458" sldId="649"/>
            <ac:spMk id="20" creationId="{68B170C8-EAF4-C94C-9B8E-21505A85EEAE}"/>
          </ac:spMkLst>
        </pc:spChg>
        <pc:spChg chg="add mod">
          <ac:chgData name="Mitchell Wand" userId="de9b44c55c049659" providerId="LiveId" clId="{940F2F89-52A6-4A45-9E0F-BCA91F8D43E8}" dt="2024-08-16T01:04:10.994" v="1257" actId="164"/>
          <ac:spMkLst>
            <pc:docMk/>
            <pc:sldMk cId="1884174458" sldId="649"/>
            <ac:spMk id="21" creationId="{AB68309C-2B8C-2FCD-C9E4-82AF7D9B3078}"/>
          </ac:spMkLst>
        </pc:spChg>
        <pc:spChg chg="del">
          <ac:chgData name="Mitchell Wand" userId="de9b44c55c049659" providerId="LiveId" clId="{940F2F89-52A6-4A45-9E0F-BCA91F8D43E8}" dt="2024-08-16T00:59:49.442" v="1214" actId="478"/>
          <ac:spMkLst>
            <pc:docMk/>
            <pc:sldMk cId="1884174458" sldId="649"/>
            <ac:spMk id="22" creationId="{A441E197-BED0-FA9C-5D20-07D2F2F94641}"/>
          </ac:spMkLst>
        </pc:spChg>
        <pc:spChg chg="del">
          <ac:chgData name="Mitchell Wand" userId="de9b44c55c049659" providerId="LiveId" clId="{940F2F89-52A6-4A45-9E0F-BCA91F8D43E8}" dt="2024-08-16T00:57:01.282" v="1193" actId="478"/>
          <ac:spMkLst>
            <pc:docMk/>
            <pc:sldMk cId="1884174458" sldId="649"/>
            <ac:spMk id="791" creationId="{00000000-0000-0000-0000-000000000000}"/>
          </ac:spMkLst>
        </pc:spChg>
        <pc:spChg chg="mod">
          <ac:chgData name="Mitchell Wand" userId="de9b44c55c049659" providerId="LiveId" clId="{940F2F89-52A6-4A45-9E0F-BCA91F8D43E8}" dt="2024-08-16T01:04:10.994" v="1257" actId="164"/>
          <ac:spMkLst>
            <pc:docMk/>
            <pc:sldMk cId="1884174458" sldId="649"/>
            <ac:spMk id="793" creationId="{00000000-0000-0000-0000-000000000000}"/>
          </ac:spMkLst>
        </pc:spChg>
        <pc:spChg chg="del">
          <ac:chgData name="Mitchell Wand" userId="de9b44c55c049659" providerId="LiveId" clId="{940F2F89-52A6-4A45-9E0F-BCA91F8D43E8}" dt="2024-08-16T00:59:46.830" v="1213" actId="478"/>
          <ac:spMkLst>
            <pc:docMk/>
            <pc:sldMk cId="1884174458" sldId="649"/>
            <ac:spMk id="794" creationId="{00000000-0000-0000-0000-000000000000}"/>
          </ac:spMkLst>
        </pc:spChg>
        <pc:spChg chg="del">
          <ac:chgData name="Mitchell Wand" userId="de9b44c55c049659" providerId="LiveId" clId="{940F2F89-52A6-4A45-9E0F-BCA91F8D43E8}" dt="2024-08-16T00:59:46.830" v="1213" actId="478"/>
          <ac:spMkLst>
            <pc:docMk/>
            <pc:sldMk cId="1884174458" sldId="649"/>
            <ac:spMk id="795" creationId="{00000000-0000-0000-0000-000000000000}"/>
          </ac:spMkLst>
        </pc:spChg>
        <pc:spChg chg="del">
          <ac:chgData name="Mitchell Wand" userId="de9b44c55c049659" providerId="LiveId" clId="{940F2F89-52A6-4A45-9E0F-BCA91F8D43E8}" dt="2024-08-16T00:59:46.830" v="1213" actId="478"/>
          <ac:spMkLst>
            <pc:docMk/>
            <pc:sldMk cId="1884174458" sldId="649"/>
            <ac:spMk id="796" creationId="{00000000-0000-0000-0000-000000000000}"/>
          </ac:spMkLst>
        </pc:spChg>
        <pc:spChg chg="del">
          <ac:chgData name="Mitchell Wand" userId="de9b44c55c049659" providerId="LiveId" clId="{940F2F89-52A6-4A45-9E0F-BCA91F8D43E8}" dt="2024-08-16T00:59:46.830" v="1213" actId="478"/>
          <ac:spMkLst>
            <pc:docMk/>
            <pc:sldMk cId="1884174458" sldId="649"/>
            <ac:spMk id="797" creationId="{00000000-0000-0000-0000-000000000000}"/>
          </ac:spMkLst>
        </pc:spChg>
        <pc:grpChg chg="add mod">
          <ac:chgData name="Mitchell Wand" userId="de9b44c55c049659" providerId="LiveId" clId="{940F2F89-52A6-4A45-9E0F-BCA91F8D43E8}" dt="2024-08-16T01:04:10.994" v="1257" actId="164"/>
          <ac:grpSpMkLst>
            <pc:docMk/>
            <pc:sldMk cId="1884174458" sldId="649"/>
            <ac:grpSpMk id="24" creationId="{BF765A14-43D2-1C78-2A5B-00C3AF09E066}"/>
          </ac:grpSpMkLst>
        </pc:grpChg>
        <pc:grpChg chg="del mod">
          <ac:chgData name="Mitchell Wand" userId="de9b44c55c049659" providerId="LiveId" clId="{940F2F89-52A6-4A45-9E0F-BCA91F8D43E8}" dt="2024-08-16T00:59:46.830" v="1213" actId="478"/>
          <ac:grpSpMkLst>
            <pc:docMk/>
            <pc:sldMk cId="1884174458" sldId="649"/>
            <ac:grpSpMk id="26" creationId="{E5CC8944-95CF-3FC9-32D8-CFC5B81584CA}"/>
          </ac:grpSpMkLst>
        </pc:grpChg>
        <pc:cxnChg chg="add del mod">
          <ac:chgData name="Mitchell Wand" userId="de9b44c55c049659" providerId="LiveId" clId="{940F2F89-52A6-4A45-9E0F-BCA91F8D43E8}" dt="2024-08-16T01:02:08.119" v="1249" actId="478"/>
          <ac:cxnSpMkLst>
            <pc:docMk/>
            <pc:sldMk cId="1884174458" sldId="649"/>
            <ac:cxnSpMk id="18" creationId="{9FD23361-F298-D98D-45A9-E0B75C179A4A}"/>
          </ac:cxnSpMkLst>
        </pc:cxnChg>
      </pc:sldChg>
      <pc:sldChg chg="addSp delSp modSp new del mod modClrScheme chgLayout modNotesTx">
        <pc:chgData name="Mitchell Wand" userId="de9b44c55c049659" providerId="LiveId" clId="{940F2F89-52A6-4A45-9E0F-BCA91F8D43E8}" dt="2024-08-15T23:30:38.564" v="966" actId="2696"/>
        <pc:sldMkLst>
          <pc:docMk/>
          <pc:sldMk cId="2059423128" sldId="649"/>
        </pc:sldMkLst>
        <pc:spChg chg="mod ord">
          <ac:chgData name="Mitchell Wand" userId="de9b44c55c049659" providerId="LiveId" clId="{940F2F89-52A6-4A45-9E0F-BCA91F8D43E8}" dt="2024-08-15T21:35:04.809" v="239" actId="700"/>
          <ac:spMkLst>
            <pc:docMk/>
            <pc:sldMk cId="2059423128" sldId="649"/>
            <ac:spMk id="2" creationId="{A7098513-4246-55A7-4625-D7E33D15A32B}"/>
          </ac:spMkLst>
        </pc:spChg>
        <pc:spChg chg="del">
          <ac:chgData name="Mitchell Wand" userId="de9b44c55c049659" providerId="LiveId" clId="{940F2F89-52A6-4A45-9E0F-BCA91F8D43E8}" dt="2024-08-15T21:35:04.809" v="239" actId="700"/>
          <ac:spMkLst>
            <pc:docMk/>
            <pc:sldMk cId="2059423128" sldId="649"/>
            <ac:spMk id="3" creationId="{689B663B-5C21-AB5D-8254-C63210B654E4}"/>
          </ac:spMkLst>
        </pc:spChg>
        <pc:spChg chg="add mod">
          <ac:chgData name="Mitchell Wand" userId="de9b44c55c049659" providerId="LiveId" clId="{940F2F89-52A6-4A45-9E0F-BCA91F8D43E8}" dt="2024-08-15T21:38:42.216" v="311" actId="6549"/>
          <ac:spMkLst>
            <pc:docMk/>
            <pc:sldMk cId="2059423128" sldId="649"/>
            <ac:spMk id="5" creationId="{369C5458-F784-9B9C-EC2B-D931776F5657}"/>
          </ac:spMkLst>
        </pc:spChg>
      </pc:sldChg>
      <pc:sldChg chg="addSp modSp new del mod modNotesTx">
        <pc:chgData name="Mitchell Wand" userId="de9b44c55c049659" providerId="LiveId" clId="{940F2F89-52A6-4A45-9E0F-BCA91F8D43E8}" dt="2024-08-15T23:28:17.968" v="791" actId="2696"/>
        <pc:sldMkLst>
          <pc:docMk/>
          <pc:sldMk cId="1047057533" sldId="650"/>
        </pc:sldMkLst>
        <pc:spChg chg="mod">
          <ac:chgData name="Mitchell Wand" userId="de9b44c55c049659" providerId="LiveId" clId="{940F2F89-52A6-4A45-9E0F-BCA91F8D43E8}" dt="2024-08-15T23:24:52.279" v="689"/>
          <ac:spMkLst>
            <pc:docMk/>
            <pc:sldMk cId="1047057533" sldId="650"/>
            <ac:spMk id="2" creationId="{745AAB5F-9A86-16DC-4FA9-71F266E414F4}"/>
          </ac:spMkLst>
        </pc:spChg>
        <pc:spChg chg="add mod">
          <ac:chgData name="Mitchell Wand" userId="de9b44c55c049659" providerId="LiveId" clId="{940F2F89-52A6-4A45-9E0F-BCA91F8D43E8}" dt="2024-08-15T23:25:11.285" v="692" actId="14100"/>
          <ac:spMkLst>
            <pc:docMk/>
            <pc:sldMk cId="1047057533" sldId="650"/>
            <ac:spMk id="4" creationId="{7CFFC853-8C98-3327-6E43-16E7E6044AD1}"/>
          </ac:spMkLst>
        </pc:spChg>
      </pc:sldChg>
      <pc:sldChg chg="addSp delSp modSp add mod delAnim modAnim modNotesTx">
        <pc:chgData name="Mitchell Wand" userId="de9b44c55c049659" providerId="LiveId" clId="{940F2F89-52A6-4A45-9E0F-BCA91F8D43E8}" dt="2024-08-16T01:37:25.657" v="1700" actId="20577"/>
        <pc:sldMkLst>
          <pc:docMk/>
          <pc:sldMk cId="2758959127" sldId="650"/>
        </pc:sldMkLst>
        <pc:spChg chg="add mod">
          <ac:chgData name="Mitchell Wand" userId="de9b44c55c049659" providerId="LiveId" clId="{940F2F89-52A6-4A45-9E0F-BCA91F8D43E8}" dt="2024-08-16T01:05:24.985" v="1263"/>
          <ac:spMkLst>
            <pc:docMk/>
            <pc:sldMk cId="2758959127" sldId="650"/>
            <ac:spMk id="2" creationId="{7951EEDA-E5F0-97F7-A4AD-526625DFB70E}"/>
          </ac:spMkLst>
        </pc:spChg>
        <pc:spChg chg="add del mod">
          <ac:chgData name="Mitchell Wand" userId="de9b44c55c049659" providerId="LiveId" clId="{940F2F89-52A6-4A45-9E0F-BCA91F8D43E8}" dt="2024-08-16T01:06:01.373" v="1265" actId="478"/>
          <ac:spMkLst>
            <pc:docMk/>
            <pc:sldMk cId="2758959127" sldId="650"/>
            <ac:spMk id="3" creationId="{E8ADCADC-F8BB-F1E8-AA25-823346E00313}"/>
          </ac:spMkLst>
        </pc:spChg>
        <pc:spChg chg="mod topLvl">
          <ac:chgData name="Mitchell Wand" userId="de9b44c55c049659" providerId="LiveId" clId="{940F2F89-52A6-4A45-9E0F-BCA91F8D43E8}" dt="2024-08-16T01:13:55.624" v="1346" actId="6549"/>
          <ac:spMkLst>
            <pc:docMk/>
            <pc:sldMk cId="2758959127" sldId="650"/>
            <ac:spMk id="6" creationId="{F6508D91-C579-84B0-9431-0B9B487CE1D3}"/>
          </ac:spMkLst>
        </pc:spChg>
        <pc:spChg chg="del mod">
          <ac:chgData name="Mitchell Wand" userId="de9b44c55c049659" providerId="LiveId" clId="{940F2F89-52A6-4A45-9E0F-BCA91F8D43E8}" dt="2024-08-16T01:11:48.377" v="1321" actId="478"/>
          <ac:spMkLst>
            <pc:docMk/>
            <pc:sldMk cId="2758959127" sldId="650"/>
            <ac:spMk id="13" creationId="{7EA4B90F-EAFA-CF1D-55AB-F376AFAFEFDF}"/>
          </ac:spMkLst>
        </pc:spChg>
        <pc:spChg chg="del mod topLvl">
          <ac:chgData name="Mitchell Wand" userId="de9b44c55c049659" providerId="LiveId" clId="{940F2F89-52A6-4A45-9E0F-BCA91F8D43E8}" dt="2024-08-16T01:12:01.175" v="1324" actId="478"/>
          <ac:spMkLst>
            <pc:docMk/>
            <pc:sldMk cId="2758959127" sldId="650"/>
            <ac:spMk id="16" creationId="{B748436C-8D17-B54D-91E1-E3C848906159}"/>
          </ac:spMkLst>
        </pc:spChg>
        <pc:spChg chg="add del">
          <ac:chgData name="Mitchell Wand" userId="de9b44c55c049659" providerId="LiveId" clId="{940F2F89-52A6-4A45-9E0F-BCA91F8D43E8}" dt="2024-08-16T01:09:59.627" v="1313" actId="478"/>
          <ac:spMkLst>
            <pc:docMk/>
            <pc:sldMk cId="2758959127" sldId="650"/>
            <ac:spMk id="17" creationId="{40DA0BE6-E42F-DB9E-F57B-1D30B17D833A}"/>
          </ac:spMkLst>
        </pc:spChg>
        <pc:spChg chg="add mod topLvl">
          <ac:chgData name="Mitchell Wand" userId="de9b44c55c049659" providerId="LiveId" clId="{940F2F89-52A6-4A45-9E0F-BCA91F8D43E8}" dt="2024-08-16T01:31:33.203" v="1425" actId="164"/>
          <ac:spMkLst>
            <pc:docMk/>
            <pc:sldMk cId="2758959127" sldId="650"/>
            <ac:spMk id="18" creationId="{2B12FD46-F193-4444-6E4D-ECE09897116E}"/>
          </ac:spMkLst>
        </pc:spChg>
        <pc:spChg chg="add del mod">
          <ac:chgData name="Mitchell Wand" userId="de9b44c55c049659" providerId="LiveId" clId="{940F2F89-52A6-4A45-9E0F-BCA91F8D43E8}" dt="2024-08-16T01:13:59.062" v="1347" actId="478"/>
          <ac:spMkLst>
            <pc:docMk/>
            <pc:sldMk cId="2758959127" sldId="650"/>
            <ac:spMk id="19" creationId="{272B866E-3F3E-BE0A-3E63-60EF7C3CBBCD}"/>
          </ac:spMkLst>
        </pc:spChg>
        <pc:spChg chg="del">
          <ac:chgData name="Mitchell Wand" userId="de9b44c55c049659" providerId="LiveId" clId="{940F2F89-52A6-4A45-9E0F-BCA91F8D43E8}" dt="2024-08-16T01:05:04.981" v="1262" actId="478"/>
          <ac:spMkLst>
            <pc:docMk/>
            <pc:sldMk cId="2758959127" sldId="650"/>
            <ac:spMk id="22" creationId="{A441E197-BED0-FA9C-5D20-07D2F2F94641}"/>
          </ac:spMkLst>
        </pc:spChg>
        <pc:spChg chg="add mod topLvl">
          <ac:chgData name="Mitchell Wand" userId="de9b44c55c049659" providerId="LiveId" clId="{940F2F89-52A6-4A45-9E0F-BCA91F8D43E8}" dt="2024-08-16T01:31:22.911" v="1424" actId="164"/>
          <ac:spMkLst>
            <pc:docMk/>
            <pc:sldMk cId="2758959127" sldId="650"/>
            <ac:spMk id="25" creationId="{0D469130-177D-5B4C-FD59-39D2CD05045F}"/>
          </ac:spMkLst>
        </pc:spChg>
        <pc:spChg chg="add mod topLvl">
          <ac:chgData name="Mitchell Wand" userId="de9b44c55c049659" providerId="LiveId" clId="{940F2F89-52A6-4A45-9E0F-BCA91F8D43E8}" dt="2024-08-16T01:31:41.187" v="1426" actId="164"/>
          <ac:spMkLst>
            <pc:docMk/>
            <pc:sldMk cId="2758959127" sldId="650"/>
            <ac:spMk id="27" creationId="{7DC499AE-AF81-762D-EA06-A652FFF72201}"/>
          </ac:spMkLst>
        </pc:spChg>
        <pc:spChg chg="add mod topLvl">
          <ac:chgData name="Mitchell Wand" userId="de9b44c55c049659" providerId="LiveId" clId="{940F2F89-52A6-4A45-9E0F-BCA91F8D43E8}" dt="2024-08-16T01:31:33.203" v="1425" actId="164"/>
          <ac:spMkLst>
            <pc:docMk/>
            <pc:sldMk cId="2758959127" sldId="650"/>
            <ac:spMk id="28" creationId="{8B8D6245-05D1-25D5-186B-51C303406F65}"/>
          </ac:spMkLst>
        </pc:spChg>
        <pc:spChg chg="mod">
          <ac:chgData name="Mitchell Wand" userId="de9b44c55c049659" providerId="LiveId" clId="{940F2F89-52A6-4A45-9E0F-BCA91F8D43E8}" dt="2024-08-16T01:30:54.741" v="1422" actId="1076"/>
          <ac:spMkLst>
            <pc:docMk/>
            <pc:sldMk cId="2758959127" sldId="650"/>
            <ac:spMk id="790" creationId="{00000000-0000-0000-0000-000000000000}"/>
          </ac:spMkLst>
        </pc:spChg>
        <pc:spChg chg="mod">
          <ac:chgData name="Mitchell Wand" userId="de9b44c55c049659" providerId="LiveId" clId="{940F2F89-52A6-4A45-9E0F-BCA91F8D43E8}" dt="2024-08-16T01:07:23.110" v="1307" actId="20577"/>
          <ac:spMkLst>
            <pc:docMk/>
            <pc:sldMk cId="2758959127" sldId="650"/>
            <ac:spMk id="791" creationId="{00000000-0000-0000-0000-000000000000}"/>
          </ac:spMkLst>
        </pc:spChg>
        <pc:spChg chg="del mod">
          <ac:chgData name="Mitchell Wand" userId="de9b44c55c049659" providerId="LiveId" clId="{940F2F89-52A6-4A45-9E0F-BCA91F8D43E8}" dt="2024-08-16T01:04:58.133" v="1260" actId="478"/>
          <ac:spMkLst>
            <pc:docMk/>
            <pc:sldMk cId="2758959127" sldId="650"/>
            <ac:spMk id="793" creationId="{00000000-0000-0000-0000-000000000000}"/>
          </ac:spMkLst>
        </pc:spChg>
        <pc:spChg chg="del">
          <ac:chgData name="Mitchell Wand" userId="de9b44c55c049659" providerId="LiveId" clId="{940F2F89-52A6-4A45-9E0F-BCA91F8D43E8}" dt="2024-08-16T01:05:04.981" v="1262" actId="478"/>
          <ac:spMkLst>
            <pc:docMk/>
            <pc:sldMk cId="2758959127" sldId="650"/>
            <ac:spMk id="794" creationId="{00000000-0000-0000-0000-000000000000}"/>
          </ac:spMkLst>
        </pc:spChg>
        <pc:spChg chg="del">
          <ac:chgData name="Mitchell Wand" userId="de9b44c55c049659" providerId="LiveId" clId="{940F2F89-52A6-4A45-9E0F-BCA91F8D43E8}" dt="2024-08-16T01:05:04.981" v="1262" actId="478"/>
          <ac:spMkLst>
            <pc:docMk/>
            <pc:sldMk cId="2758959127" sldId="650"/>
            <ac:spMk id="795" creationId="{00000000-0000-0000-0000-000000000000}"/>
          </ac:spMkLst>
        </pc:spChg>
        <pc:spChg chg="del">
          <ac:chgData name="Mitchell Wand" userId="de9b44c55c049659" providerId="LiveId" clId="{940F2F89-52A6-4A45-9E0F-BCA91F8D43E8}" dt="2024-08-16T01:05:04.981" v="1262" actId="478"/>
          <ac:spMkLst>
            <pc:docMk/>
            <pc:sldMk cId="2758959127" sldId="650"/>
            <ac:spMk id="796" creationId="{00000000-0000-0000-0000-000000000000}"/>
          </ac:spMkLst>
        </pc:spChg>
        <pc:spChg chg="del">
          <ac:chgData name="Mitchell Wand" userId="de9b44c55c049659" providerId="LiveId" clId="{940F2F89-52A6-4A45-9E0F-BCA91F8D43E8}" dt="2024-08-16T01:05:04.981" v="1262" actId="478"/>
          <ac:spMkLst>
            <pc:docMk/>
            <pc:sldMk cId="2758959127" sldId="650"/>
            <ac:spMk id="797" creationId="{00000000-0000-0000-0000-000000000000}"/>
          </ac:spMkLst>
        </pc:spChg>
        <pc:grpChg chg="add del mod">
          <ac:chgData name="Mitchell Wand" userId="de9b44c55c049659" providerId="LiveId" clId="{940F2F89-52A6-4A45-9E0F-BCA91F8D43E8}" dt="2024-08-16T01:12:01.175" v="1324" actId="478"/>
          <ac:grpSpMkLst>
            <pc:docMk/>
            <pc:sldMk cId="2758959127" sldId="650"/>
            <ac:grpSpMk id="5" creationId="{74255B8A-D4B5-339D-3071-4FD4945D08BE}"/>
          </ac:grpSpMkLst>
        </pc:grpChg>
        <pc:grpChg chg="del">
          <ac:chgData name="Mitchell Wand" userId="de9b44c55c049659" providerId="LiveId" clId="{940F2F89-52A6-4A45-9E0F-BCA91F8D43E8}" dt="2024-08-16T01:05:00.075" v="1261" actId="478"/>
          <ac:grpSpMkLst>
            <pc:docMk/>
            <pc:sldMk cId="2758959127" sldId="650"/>
            <ac:grpSpMk id="26" creationId="{E5CC8944-95CF-3FC9-32D8-CFC5B81584CA}"/>
          </ac:grpSpMkLst>
        </pc:grpChg>
        <pc:grpChg chg="add del mod">
          <ac:chgData name="Mitchell Wand" userId="de9b44c55c049659" providerId="LiveId" clId="{940F2F89-52A6-4A45-9E0F-BCA91F8D43E8}" dt="2024-08-16T01:30:40.989" v="1420" actId="165"/>
          <ac:grpSpMkLst>
            <pc:docMk/>
            <pc:sldMk cId="2758959127" sldId="650"/>
            <ac:grpSpMk id="29" creationId="{822F5799-7D01-3306-7A2C-CA350C3881E7}"/>
          </ac:grpSpMkLst>
        </pc:grpChg>
        <pc:grpChg chg="add del mod">
          <ac:chgData name="Mitchell Wand" userId="de9b44c55c049659" providerId="LiveId" clId="{940F2F89-52A6-4A45-9E0F-BCA91F8D43E8}" dt="2024-08-16T01:31:06.044" v="1423" actId="165"/>
          <ac:grpSpMkLst>
            <pc:docMk/>
            <pc:sldMk cId="2758959127" sldId="650"/>
            <ac:grpSpMk id="30" creationId="{071B349C-E59A-D4DF-C61B-19C9DC3314DE}"/>
          </ac:grpSpMkLst>
        </pc:grpChg>
        <pc:grpChg chg="add del mod">
          <ac:chgData name="Mitchell Wand" userId="de9b44c55c049659" providerId="LiveId" clId="{940F2F89-52A6-4A45-9E0F-BCA91F8D43E8}" dt="2024-08-16T01:31:06.044" v="1423" actId="165"/>
          <ac:grpSpMkLst>
            <pc:docMk/>
            <pc:sldMk cId="2758959127" sldId="650"/>
            <ac:grpSpMk id="31" creationId="{4AF77D2E-71B6-59AD-5FA6-325BBAA141AC}"/>
          </ac:grpSpMkLst>
        </pc:grpChg>
        <pc:grpChg chg="add mod">
          <ac:chgData name="Mitchell Wand" userId="de9b44c55c049659" providerId="LiveId" clId="{940F2F89-52A6-4A45-9E0F-BCA91F8D43E8}" dt="2024-08-16T01:31:22.911" v="1424" actId="164"/>
          <ac:grpSpMkLst>
            <pc:docMk/>
            <pc:sldMk cId="2758959127" sldId="650"/>
            <ac:grpSpMk id="33" creationId="{27A35737-C436-1602-7789-4A9A83A85FC2}"/>
          </ac:grpSpMkLst>
        </pc:grpChg>
        <pc:grpChg chg="add mod">
          <ac:chgData name="Mitchell Wand" userId="de9b44c55c049659" providerId="LiveId" clId="{940F2F89-52A6-4A45-9E0F-BCA91F8D43E8}" dt="2024-08-16T01:31:33.203" v="1425" actId="164"/>
          <ac:grpSpMkLst>
            <pc:docMk/>
            <pc:sldMk cId="2758959127" sldId="650"/>
            <ac:grpSpMk id="34" creationId="{68204E27-28B1-5856-49A9-64065A18DCFD}"/>
          </ac:grpSpMkLst>
        </pc:grpChg>
        <pc:grpChg chg="add mod">
          <ac:chgData name="Mitchell Wand" userId="de9b44c55c049659" providerId="LiveId" clId="{940F2F89-52A6-4A45-9E0F-BCA91F8D43E8}" dt="2024-08-16T01:31:41.187" v="1426" actId="164"/>
          <ac:grpSpMkLst>
            <pc:docMk/>
            <pc:sldMk cId="2758959127" sldId="650"/>
            <ac:grpSpMk id="35" creationId="{656D970A-2C82-13EF-4924-6844300BAEC5}"/>
          </ac:grpSpMkLst>
        </pc:grpChg>
        <pc:cxnChg chg="add mod topLvl">
          <ac:chgData name="Mitchell Wand" userId="de9b44c55c049659" providerId="LiveId" clId="{940F2F89-52A6-4A45-9E0F-BCA91F8D43E8}" dt="2024-08-16T01:31:22.911" v="1424" actId="164"/>
          <ac:cxnSpMkLst>
            <pc:docMk/>
            <pc:sldMk cId="2758959127" sldId="650"/>
            <ac:cxnSpMk id="21" creationId="{854D6C59-0862-7BB0-35BD-4AD1BDAAB97F}"/>
          </ac:cxnSpMkLst>
        </pc:cxnChg>
        <pc:cxnChg chg="add mod topLvl">
          <ac:chgData name="Mitchell Wand" userId="de9b44c55c049659" providerId="LiveId" clId="{940F2F89-52A6-4A45-9E0F-BCA91F8D43E8}" dt="2024-08-16T01:31:41.187" v="1426" actId="164"/>
          <ac:cxnSpMkLst>
            <pc:docMk/>
            <pc:sldMk cId="2758959127" sldId="650"/>
            <ac:cxnSpMk id="24" creationId="{3D985231-CADE-D4AF-C8F6-0A740A397E8E}"/>
          </ac:cxnSpMkLst>
        </pc:cxnChg>
      </pc:sldChg>
      <pc:sldChg chg="addSp delSp modSp add mod delAnim modNotesTx">
        <pc:chgData name="Mitchell Wand" userId="de9b44c55c049659" providerId="LiveId" clId="{940F2F89-52A6-4A45-9E0F-BCA91F8D43E8}" dt="2024-08-16T01:47:38.211" v="2109" actId="20577"/>
        <pc:sldMkLst>
          <pc:docMk/>
          <pc:sldMk cId="2205985090" sldId="651"/>
        </pc:sldMkLst>
        <pc:spChg chg="add mod">
          <ac:chgData name="Mitchell Wand" userId="de9b44c55c049659" providerId="LiveId" clId="{940F2F89-52A6-4A45-9E0F-BCA91F8D43E8}" dt="2024-08-16T01:46:22.615" v="2066" actId="688"/>
          <ac:spMkLst>
            <pc:docMk/>
            <pc:sldMk cId="2205985090" sldId="651"/>
            <ac:spMk id="4" creationId="{928E4936-95B2-E38C-A7AF-CF637EE37170}"/>
          </ac:spMkLst>
        </pc:spChg>
        <pc:spChg chg="del">
          <ac:chgData name="Mitchell Wand" userId="de9b44c55c049659" providerId="LiveId" clId="{940F2F89-52A6-4A45-9E0F-BCA91F8D43E8}" dt="2024-08-16T01:40:49.378" v="1919" actId="478"/>
          <ac:spMkLst>
            <pc:docMk/>
            <pc:sldMk cId="2205985090" sldId="651"/>
            <ac:spMk id="6" creationId="{D90B9E94-D144-31EE-F41C-52A665C0A9B0}"/>
          </ac:spMkLst>
        </pc:spChg>
        <pc:picChg chg="add mod">
          <ac:chgData name="Mitchell Wand" userId="de9b44c55c049659" providerId="LiveId" clId="{940F2F89-52A6-4A45-9E0F-BCA91F8D43E8}" dt="2024-08-16T01:43:18.159" v="1926" actId="14100"/>
          <ac:picMkLst>
            <pc:docMk/>
            <pc:sldMk cId="2205985090" sldId="651"/>
            <ac:picMk id="1026" creationId="{1C29775D-8ED9-F27D-B8DE-C0EB652748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  Which errors should we blame on the SUT, and which errors should be blamed on the surrounding system?</a:t>
            </a:r>
          </a:p>
          <a:p>
            <a:endParaRPr lang="en-US" dirty="0"/>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a:p>
            <a:r>
              <a:rPr lang="en-US" dirty="0"/>
              <a:t>(There are, of course, many possibly ways of dividing up the space of all states of a </a:t>
            </a:r>
            <a:r>
              <a:rPr lang="en-US" dirty="0" err="1"/>
              <a:t>tictactoe</a:t>
            </a:r>
            <a:r>
              <a:rPr lang="en-US" dirty="0"/>
              <a:t> game)</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a:t>
            </a:r>
            <a:endParaRPr lang="en-US" dirty="0"/>
          </a:p>
          <a:p>
            <a:endParaRPr lang="en-US" dirty="0"/>
          </a:p>
          <a:p>
            <a:r>
              <a:rPr dirty="0"/>
              <a:t>(Read slide)</a:t>
            </a:r>
            <a:endParaRPr lang="en-US" dirty="0"/>
          </a:p>
          <a:p>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a:t>
            </a:r>
          </a:p>
          <a:p>
            <a:endParaRPr lang="en-US" dirty="0"/>
          </a:p>
          <a:p>
            <a:r>
              <a:rPr lang="en-US" dirty="0"/>
              <a:t>Worse yet, the effects of our module take place in the real world, where we probably can’t undo them.  This is all bad. 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pPr defTabSz="914400">
              <a:defRPr sz="1200"/>
            </a:pPr>
            <a:endParaRPr lang="en-US" dirty="0"/>
          </a:p>
          <a:p>
            <a:pPr defTabSz="914400">
              <a:defRPr sz="1200"/>
            </a:pPr>
            <a:r>
              <a:rPr lang="en-US" dirty="0"/>
              <a:t>Many packages have associated tools for building mocks.  For example, IP1 uses a package called </a:t>
            </a:r>
            <a:r>
              <a:rPr lang="en-US" b="1" dirty="0" err="1"/>
              <a:t>mockingoose</a:t>
            </a:r>
            <a:r>
              <a:rPr lang="en-US" b="0" dirty="0"/>
              <a:t>, which creates a test double for the MongoDB database that we will use for our project.</a:t>
            </a:r>
            <a:endParaRPr lang="en-US" dirty="0"/>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You'll also find some examples in the Activities package for this Lecture, under </a:t>
            </a:r>
            <a:r>
              <a:rPr lang="en-US" dirty="0" err="1"/>
              <a:t>src</a:t>
            </a:r>
            <a:r>
              <a:rPr lang="en-US" dirty="0"/>
              <a:t>/</a:t>
            </a:r>
            <a:r>
              <a:rPr lang="en-US" dirty="0" err="1"/>
              <a:t>mocksExample</a:t>
            </a:r>
            <a:r>
              <a:rPr lang="en-US" dirty="0"/>
              <a:t> .</a:t>
            </a:r>
          </a:p>
          <a:p>
            <a:endParaRPr lang="en-US" dirty="0"/>
          </a:p>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lang="en-US" dirty="0"/>
              <a:t>Observe that (1,22) covers the true branches, and (0,-10) covers the false branches.  So all branches are covered.</a:t>
            </a:r>
          </a:p>
          <a:p>
            <a:endParaRPr lang="en-US" dirty="0"/>
          </a:p>
          <a:p>
            <a:r>
              <a:rPr lang="en-US" dirty="0"/>
              <a:t>BUT &lt;click&gt;</a:t>
            </a:r>
          </a:p>
          <a:p>
            <a:endParaRPr lang="en-US" dirty="0"/>
          </a:p>
          <a:p>
            <a:r>
              <a:rPr lang="en-US" dirty="0"/>
              <a:t>(0,1) follows a path with one false branch and one true branch, reaching y/z with z = 0.</a:t>
            </a:r>
          </a:p>
          <a:p>
            <a:endParaRPr lang="en-US" dirty="0"/>
          </a:p>
          <a:p>
            <a:endParaRPr lang="en-US" dirty="0"/>
          </a:p>
        </p:txBody>
      </p:sp>
    </p:spTree>
    <p:extLst>
      <p:ext uri="{BB962C8B-B14F-4D97-AF65-F5344CB8AC3E}">
        <p14:creationId xmlns:p14="http://schemas.microsoft.com/office/powerpoint/2010/main" val="4040927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  The preceding example tested every branch, but it missed a path that led to a crash.</a:t>
            </a:r>
          </a:p>
          <a:p>
            <a:pPr defTabSz="914400">
              <a:defRPr sz="1200"/>
            </a:pPr>
            <a:endParaRPr lang="en-US" dirty="0"/>
          </a:p>
          <a:p>
            <a:pPr defTabSz="914400">
              <a:defRPr sz="1200"/>
            </a:pPr>
            <a:r>
              <a:rPr lang="en-US" dirty="0"/>
              <a:t>The number of paths can be exponential in the number of branches, as it is here.</a:t>
            </a:r>
          </a:p>
          <a:p>
            <a:pPr defTabSz="914400">
              <a:defRPr sz="1200"/>
            </a:pPr>
            <a:endParaRPr lang="en-US" dirty="0"/>
          </a:p>
          <a:p>
            <a:pPr defTabSz="914400">
              <a:defRPr sz="1200"/>
            </a:pPr>
            <a:r>
              <a:rPr lang="en-US" dirty="0"/>
              <a:t>Worse yet, in the presence of 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endParaRPr lang="en-US" dirty="0"/>
          </a:p>
          <a:p>
            <a:pPr defTabSz="914400">
              <a:defRPr sz="1200"/>
            </a:pPr>
            <a:r>
              <a:rPr lang="en-US" dirty="0"/>
              <a:t>&lt;Possible answers:  Modify the code to keep a count of the number of times the loop has been executed, and put a limit on the number of times through the loop.   What happens if we run the loop 0 times, 1 time, 2 times?  Maybe choose a large but realistic value for the bound. &gt;</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(mostly) eliminated when Microsoft inserted a smart analysis tool (called SLAM/BLAST) into its development toolchain.  They required all driver code to pass this test-- many of you are too young to have seen one of these, UNTIL…</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thanks to a bug in CrowdStrike's automated content validator tool, a template containing "problematic" content data leading to the out-of-bound memory condition which would trigger Microsoft systems to crash, was cleared for delivery</a:t>
            </a:r>
          </a:p>
        </p:txBody>
      </p:sp>
    </p:spTree>
    <p:extLst>
      <p:ext uri="{BB962C8B-B14F-4D97-AF65-F5344CB8AC3E}">
        <p14:creationId xmlns:p14="http://schemas.microsoft.com/office/powerpoint/2010/main" val="4935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actual Stryker report for my initial set of tests.  (There was actually only one test in my suite, but that doesn't make a difference)</a:t>
            </a:r>
          </a:p>
          <a:p>
            <a:endParaRPr lang="en-US" dirty="0"/>
          </a:p>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Stryker actually reports both in plain text form, as we showed before, and as a handy html page.   Here is a piece of the html report, running on an 'overlaps' method from </a:t>
            </a:r>
            <a:r>
              <a:rPr lang="en-US" dirty="0" err="1"/>
              <a:t>Covey.town</a:t>
            </a:r>
            <a:r>
              <a:rPr lang="en-US" dirty="0"/>
              <a:t> (our project from last year).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8/26/2025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www.computerweekly.com/feature/CrowdStrike-update-chaos-explained-What-you-need-to-kn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a:t>
            </a:r>
            <a:r>
              <a:rPr lang="en-US" dirty="0"/>
              <a:t>Joydeep Mitra, </a:t>
            </a:r>
            <a:r>
              <a:rPr dirty="0"/>
              <a:t>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25</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8592966"/>
          </a:xfrm>
          <a:prstGeom prst="rect">
            <a:avLst/>
          </a:prstGeom>
        </p:spPr>
        <p:txBody>
          <a:bodyPr>
            <a:normAutofit/>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a:p>
            <a:endParaRPr lang="en-US" dirty="0"/>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
        <p:nvSpPr>
          <p:cNvPr id="4" name="TextBox 3">
            <a:extLst>
              <a:ext uri="{FF2B5EF4-FFF2-40B4-BE49-F238E27FC236}">
                <a16:creationId xmlns:a16="http://schemas.microsoft.com/office/drawing/2014/main" id="{871C0299-F12E-555B-E184-9B1110456A57}"/>
              </a:ext>
            </a:extLst>
          </p:cNvPr>
          <p:cNvSpPr txBox="1"/>
          <p:nvPr/>
        </p:nvSpPr>
        <p:spPr>
          <a:xfrm>
            <a:off x="9274246" y="8965868"/>
            <a:ext cx="12186138" cy="9233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400" b="0" dirty="0">
                <a:solidFill>
                  <a:schemeClr val="tx1"/>
                </a:solidFill>
                <a:effectLst/>
              </a:rPr>
              <a:t>Maybe better?    </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648866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3614637"/>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 </a:t>
            </a:r>
          </a:p>
          <a:p>
            <a:pPr marL="406908" indent="-406908" defTabSz="1627632">
              <a:spcBef>
                <a:spcPts val="1700"/>
              </a:spcBef>
              <a:defRPr sz="4984"/>
            </a:pPr>
            <a:r>
              <a:rPr lang="en-US" dirty="0"/>
              <a:t>You'll find more detail in the tutorial on Unit Testing.</a:t>
            </a:r>
          </a:p>
          <a:p>
            <a:pPr marL="406908" indent="-406908" defTabSz="1627632">
              <a:spcBef>
                <a:spcPts val="1700"/>
              </a:spcBef>
              <a:defRPr sz="4984"/>
            </a:pPr>
            <a:r>
              <a:rPr lang="en-US" dirty="0"/>
              <a:t>We'll discuss these in more detail in a later module.</a:t>
            </a:r>
          </a:p>
          <a:p>
            <a:pPr marL="406908" indent="-406908" defTabSz="1627632">
              <a:spcBef>
                <a:spcPts val="1700"/>
              </a:spcBef>
              <a:defRPr sz="4984"/>
            </a:pPr>
            <a:endParaRPr b="1"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a:t>
            </a:r>
            <a:r>
              <a:rPr lang="en-US" dirty="0"/>
              <a:t>Joydeep Mitra, </a:t>
            </a:r>
            <a:r>
              <a:rPr dirty="0"/>
              <a:t>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a:t>
            </a:r>
            <a:r>
              <a:t>20</a:t>
            </a:r>
            <a:r>
              <a:rPr lang="en-US"/>
              <a:t>25</a:t>
            </a:r>
            <a:r>
              <a:t> </a:t>
            </a:r>
            <a:r>
              <a:rPr dirty="0"/>
              <a:t>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11664778" y="7147523"/>
            <a:ext cx="80071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u="sng" dirty="0"/>
              <a:t># executed statements</a:t>
            </a:r>
          </a:p>
          <a:p>
            <a:pPr marL="0" indent="0" algn="ctr">
              <a:buSzTx/>
              <a:buNone/>
              <a:defRPr i="1"/>
            </a:pPr>
            <a:r>
              <a:rPr lang="en-US" sz="6000" dirty="0"/>
              <a:t># statements</a:t>
            </a:r>
          </a:p>
        </p:txBody>
      </p:sp>
      <p:sp>
        <p:nvSpPr>
          <p:cNvPr id="2" name="TextBox 1">
            <a:extLst>
              <a:ext uri="{FF2B5EF4-FFF2-40B4-BE49-F238E27FC236}">
                <a16:creationId xmlns:a16="http://schemas.microsoft.com/office/drawing/2014/main" id="{A7B1DB2F-E623-3D34-D6B0-194865D7F14C}"/>
              </a:ext>
            </a:extLst>
          </p:cNvPr>
          <p:cNvSpPr txBox="1"/>
          <p:nvPr/>
        </p:nvSpPr>
        <p:spPr>
          <a:xfrm>
            <a:off x="4184822" y="7609188"/>
            <a:ext cx="8007178"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lang="en-US" dirty="0"/>
              <a:t>Branch C</a:t>
            </a:r>
            <a:r>
              <a:rPr dirty="0"/>
              <a:t>overage:   </a:t>
            </a:r>
            <a:r>
              <a:rPr i="1" u="sng" dirty="0"/>
              <a:t># executed branches</a:t>
            </a:r>
            <a:br>
              <a:rPr i="1" u="sng" dirty="0"/>
            </a:br>
            <a:r>
              <a:rPr i="1" dirty="0"/>
              <a:t>	  </a:t>
            </a:r>
            <a:r>
              <a:rPr lang="en-US" i="1" dirty="0"/>
              <a:t>    </a:t>
            </a:r>
            <a:r>
              <a:rPr i="1" dirty="0"/>
              <a:t>#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a:t>
            </a:r>
            <a:r>
              <a:rPr lang="en-US" dirty="0"/>
              <a:t>can be</a:t>
            </a:r>
            <a:r>
              <a:rPr dirty="0"/>
              <a:t> computed automatically while the tests execute</a:t>
            </a:r>
          </a:p>
          <a:p>
            <a:r>
              <a:rPr sz="4800" dirty="0">
                <a:latin typeface="Consolas" panose="020B0609020204030204" pitchFamily="49" charset="0"/>
              </a:rPr>
              <a:t>jest --coverage </a:t>
            </a: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grpSp>
        <p:nvGrpSpPr>
          <p:cNvPr id="785" name="Image"/>
          <p:cNvGrpSpPr/>
          <p:nvPr/>
        </p:nvGrpSpPr>
        <p:grpSpPr>
          <a:xfrm>
            <a:off x="7235253" y="6156688"/>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1" y="3000319"/>
            <a:ext cx="5638800" cy="8702677"/>
          </a:xfrm>
          <a:prstGeom prst="rect">
            <a:avLst/>
          </a:prstGeom>
        </p:spPr>
        <p:txBody>
          <a:bodyPr>
            <a:normAutofit fontScale="92500" lnSpcReduction="10000"/>
          </a:bodyPr>
          <a:lstStyle/>
          <a:p>
            <a:r>
              <a:rPr dirty="0"/>
              <a:t>In this example, all branches are covered by the test</a:t>
            </a:r>
            <a:endParaRPr lang="en-US" dirty="0"/>
          </a:p>
          <a:p>
            <a:pPr lvl="1"/>
            <a:r>
              <a:rPr lang="en-US" dirty="0"/>
              <a:t>(1,22) covers the true branches</a:t>
            </a:r>
          </a:p>
          <a:p>
            <a:pPr lvl="1"/>
            <a:r>
              <a:rPr lang="en-US" dirty="0"/>
              <a:t>(0,-10) covers the false branches</a:t>
            </a:r>
            <a:endParaRPr dirty="0"/>
          </a:p>
          <a:p>
            <a:r>
              <a:rPr lang="en-US" dirty="0"/>
              <a:t>BUT</a:t>
            </a:r>
            <a:r>
              <a:rPr dirty="0"/>
              <a:t>: </a:t>
            </a:r>
            <a:r>
              <a:rPr lang="en-US" dirty="0"/>
              <a:t>(0,1) makes this function crash</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6" name="function magic(x: number, y: number) {…">
            <a:extLst>
              <a:ext uri="{FF2B5EF4-FFF2-40B4-BE49-F238E27FC236}">
                <a16:creationId xmlns:a16="http://schemas.microsoft.com/office/drawing/2014/main" id="{F6508D91-C579-84B0-9431-0B9B487CE1D3}"/>
              </a:ext>
            </a:extLst>
          </p:cNvPr>
          <p:cNvSpPr txBox="1"/>
          <p:nvPr/>
        </p:nvSpPr>
        <p:spPr>
          <a:xfrm>
            <a:off x="8443054" y="4303455"/>
            <a:ext cx="14635834" cy="510908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r>
              <a:rPr dirty="0">
                <a:solidFill>
                  <a:srgbClr val="458383"/>
                </a:solidFill>
              </a:rPr>
              <a:t>z </a:t>
            </a:r>
            <a:r>
              <a:rPr dirty="0"/>
              <a:t>= x + </a:t>
            </a:r>
            <a:r>
              <a:rPr dirty="0">
                <a:solidFill>
                  <a:srgbClr val="0073E6"/>
                </a:solidFill>
              </a:rPr>
              <a:t>10</a:t>
            </a:r>
            <a:r>
              <a:rPr dirty="0"/>
              <a:t>;</a:t>
            </a:r>
            <a:r>
              <a:rPr dirty="0">
                <a:solidFill>
                  <a:srgbClr val="272727"/>
                </a:solidFill>
              </a:rPr>
              <a:t>} </a:t>
            </a:r>
            <a:r>
              <a:rPr dirty="0"/>
              <a:t>else </a:t>
            </a:r>
            <a:r>
              <a:rPr dirty="0">
                <a:solidFill>
                  <a:srgbClr val="272727"/>
                </a:solidFill>
              </a:rPr>
              <a:t>{</a:t>
            </a:r>
            <a:r>
              <a:rPr dirty="0">
                <a:solidFill>
                  <a:srgbClr val="458383"/>
                </a:solidFill>
              </a:rPr>
              <a:t>z </a:t>
            </a:r>
            <a:r>
              <a:rPr dirty="0"/>
              <a:t>= </a:t>
            </a:r>
            <a:r>
              <a:rPr dirty="0">
                <a:solidFill>
                  <a:srgbClr val="0073E6"/>
                </a:solidFill>
              </a:rPr>
              <a:t>0</a:t>
            </a:r>
            <a:r>
              <a:rPr dirty="0"/>
              <a:t>;}</a:t>
            </a:r>
            <a:endParaRPr lang="en-US" dirty="0"/>
          </a:p>
          <a:p>
            <a:pPr defTabSz="914400">
              <a:defRPr sz="3200">
                <a:solidFill>
                  <a:srgbClr val="272727"/>
                </a:solidFill>
                <a:latin typeface="Courier"/>
                <a:ea typeface="Courier"/>
                <a:cs typeface="Courier"/>
                <a:sym typeface="Courier"/>
              </a:defRPr>
            </a:pPr>
            <a:endParaRPr lang="en-US"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{return </a:t>
            </a:r>
            <a:r>
              <a:rPr dirty="0">
                <a:solidFill>
                  <a:srgbClr val="272727"/>
                </a:solidFill>
              </a:rPr>
              <a:t>y / </a:t>
            </a:r>
            <a:r>
              <a:rPr dirty="0">
                <a:solidFill>
                  <a:srgbClr val="458383"/>
                </a:solidFill>
              </a:rPr>
              <a:t>z</a:t>
            </a:r>
            <a:r>
              <a:rPr dirty="0">
                <a:solidFill>
                  <a:srgbClr val="272727"/>
                </a:solidFill>
              </a:rPr>
              <a:t>;} </a:t>
            </a:r>
            <a:r>
              <a:rPr dirty="0"/>
              <a:t>else </a:t>
            </a:r>
            <a:r>
              <a:rPr dirty="0">
                <a:solidFill>
                  <a:srgbClr val="272727"/>
                </a:solidFill>
              </a:rPr>
              <a:t>{</a:t>
            </a:r>
            <a:r>
              <a:rPr dirty="0"/>
              <a:t>return </a:t>
            </a:r>
            <a:r>
              <a:rPr dirty="0">
                <a:solidFill>
                  <a:srgbClr val="272727"/>
                </a:solidFill>
              </a:rPr>
              <a:t>x;</a:t>
            </a:r>
            <a:r>
              <a:rPr dirty="0"/>
              <a:t>}</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33" name="Group 32">
            <a:extLst>
              <a:ext uri="{FF2B5EF4-FFF2-40B4-BE49-F238E27FC236}">
                <a16:creationId xmlns:a16="http://schemas.microsoft.com/office/drawing/2014/main" id="{27A35737-C436-1602-7789-4A9A83A85FC2}"/>
              </a:ext>
            </a:extLst>
          </p:cNvPr>
          <p:cNvGrpSpPr/>
          <p:nvPr/>
        </p:nvGrpSpPr>
        <p:grpSpPr>
          <a:xfrm>
            <a:off x="11926636" y="3227362"/>
            <a:ext cx="2486527" cy="3922738"/>
            <a:chOff x="11926636" y="3227362"/>
            <a:chExt cx="2486527" cy="3922738"/>
          </a:xfrm>
        </p:grpSpPr>
        <p:cxnSp>
          <p:nvCxnSpPr>
            <p:cNvPr id="21" name="Straight Arrow Connector 20">
              <a:extLst>
                <a:ext uri="{FF2B5EF4-FFF2-40B4-BE49-F238E27FC236}">
                  <a16:creationId xmlns:a16="http://schemas.microsoft.com/office/drawing/2014/main" id="{854D6C59-0862-7BB0-35BD-4AD1BDAAB97F}"/>
                </a:ext>
              </a:extLst>
            </p:cNvPr>
            <p:cNvCxnSpPr/>
            <p:nvPr/>
          </p:nvCxnSpPr>
          <p:spPr>
            <a:xfrm>
              <a:off x="13169900" y="4064000"/>
              <a:ext cx="0" cy="3086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0D469130-177D-5B4C-FD59-39D2CD05045F}"/>
                </a:ext>
              </a:extLst>
            </p:cNvPr>
            <p:cNvSpPr txBox="1"/>
            <p:nvPr/>
          </p:nvSpPr>
          <p:spPr>
            <a:xfrm>
              <a:off x="11926636" y="3227362"/>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(1,22)</a:t>
              </a:r>
            </a:p>
          </p:txBody>
        </p:sp>
      </p:grpSp>
      <p:grpSp>
        <p:nvGrpSpPr>
          <p:cNvPr id="35" name="Group 34">
            <a:extLst>
              <a:ext uri="{FF2B5EF4-FFF2-40B4-BE49-F238E27FC236}">
                <a16:creationId xmlns:a16="http://schemas.microsoft.com/office/drawing/2014/main" id="{656D970A-2C82-13EF-4924-6844300BAEC5}"/>
              </a:ext>
            </a:extLst>
          </p:cNvPr>
          <p:cNvGrpSpPr/>
          <p:nvPr/>
        </p:nvGrpSpPr>
        <p:grpSpPr>
          <a:xfrm>
            <a:off x="16994156" y="3131924"/>
            <a:ext cx="2486527" cy="3896886"/>
            <a:chOff x="16994156" y="3131924"/>
            <a:chExt cx="2486527" cy="3896886"/>
          </a:xfrm>
        </p:grpSpPr>
        <p:cxnSp>
          <p:nvCxnSpPr>
            <p:cNvPr id="24" name="Straight Arrow Connector 23">
              <a:extLst>
                <a:ext uri="{FF2B5EF4-FFF2-40B4-BE49-F238E27FC236}">
                  <a16:creationId xmlns:a16="http://schemas.microsoft.com/office/drawing/2014/main" id="{3D985231-CADE-D4AF-C8F6-0A740A397E8E}"/>
                </a:ext>
              </a:extLst>
            </p:cNvPr>
            <p:cNvCxnSpPr>
              <a:cxnSpLocks/>
            </p:cNvCxnSpPr>
            <p:nvPr/>
          </p:nvCxnSpPr>
          <p:spPr>
            <a:xfrm>
              <a:off x="18122862" y="4069710"/>
              <a:ext cx="0" cy="2959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DC499AE-AF81-762D-EA06-A652FFF72201}"/>
                </a:ext>
              </a:extLst>
            </p:cNvPr>
            <p:cNvSpPr txBox="1"/>
            <p:nvPr/>
          </p:nvSpPr>
          <p:spPr>
            <a:xfrm>
              <a:off x="16994156"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(0,-10)</a:t>
              </a:r>
            </a:p>
          </p:txBody>
        </p:sp>
      </p:grpSp>
      <p:grpSp>
        <p:nvGrpSpPr>
          <p:cNvPr id="34" name="Group 33">
            <a:extLst>
              <a:ext uri="{FF2B5EF4-FFF2-40B4-BE49-F238E27FC236}">
                <a16:creationId xmlns:a16="http://schemas.microsoft.com/office/drawing/2014/main" id="{68204E27-28B1-5856-49A9-64065A18DCFD}"/>
              </a:ext>
            </a:extLst>
          </p:cNvPr>
          <p:cNvGrpSpPr/>
          <p:nvPr/>
        </p:nvGrpSpPr>
        <p:grpSpPr>
          <a:xfrm>
            <a:off x="14297754" y="3131924"/>
            <a:ext cx="3270801" cy="4074045"/>
            <a:chOff x="14297754" y="3131924"/>
            <a:chExt cx="3270801" cy="4074045"/>
          </a:xfrm>
        </p:grpSpPr>
        <p:sp>
          <p:nvSpPr>
            <p:cNvPr id="18" name="Freeform: Shape 17">
              <a:extLst>
                <a:ext uri="{FF2B5EF4-FFF2-40B4-BE49-F238E27FC236}">
                  <a16:creationId xmlns:a16="http://schemas.microsoft.com/office/drawing/2014/main" id="{2B12FD46-F193-4444-6E4D-ECE09897116E}"/>
                </a:ext>
              </a:extLst>
            </p:cNvPr>
            <p:cNvSpPr/>
            <p:nvPr/>
          </p:nvSpPr>
          <p:spPr>
            <a:xfrm>
              <a:off x="14297754" y="4082745"/>
              <a:ext cx="3206301" cy="3123224"/>
            </a:xfrm>
            <a:custGeom>
              <a:avLst/>
              <a:gdLst>
                <a:gd name="connsiteX0" fmla="*/ 3172768 w 3313808"/>
                <a:gd name="connsiteY0" fmla="*/ 0 h 3429000"/>
                <a:gd name="connsiteX1" fmla="*/ 3134668 w 3313808"/>
                <a:gd name="connsiteY1" fmla="*/ 2387600 h 3429000"/>
                <a:gd name="connsiteX2" fmla="*/ 1407468 w 3313808"/>
                <a:gd name="connsiteY2" fmla="*/ 2171700 h 3429000"/>
                <a:gd name="connsiteX3" fmla="*/ 175568 w 3313808"/>
                <a:gd name="connsiteY3" fmla="*/ 1727200 h 3429000"/>
                <a:gd name="connsiteX4" fmla="*/ 35868 w 3313808"/>
                <a:gd name="connsiteY4" fmla="*/ 3429000 h 3429000"/>
                <a:gd name="connsiteX0" fmla="*/ 3172768 w 3400758"/>
                <a:gd name="connsiteY0" fmla="*/ 0 h 3429000"/>
                <a:gd name="connsiteX1" fmla="*/ 3134668 w 3400758"/>
                <a:gd name="connsiteY1" fmla="*/ 2387600 h 3429000"/>
                <a:gd name="connsiteX2" fmla="*/ 175568 w 3400758"/>
                <a:gd name="connsiteY2" fmla="*/ 1727200 h 3429000"/>
                <a:gd name="connsiteX3" fmla="*/ 35868 w 3400758"/>
                <a:gd name="connsiteY3" fmla="*/ 3429000 h 3429000"/>
                <a:gd name="connsiteX0" fmla="*/ 2033778 w 3182758"/>
                <a:gd name="connsiteY0" fmla="*/ 0 h 3412958"/>
                <a:gd name="connsiteX1" fmla="*/ 3134668 w 3182758"/>
                <a:gd name="connsiteY1" fmla="*/ 2371558 h 3412958"/>
                <a:gd name="connsiteX2" fmla="*/ 175568 w 3182758"/>
                <a:gd name="connsiteY2" fmla="*/ 1711158 h 3412958"/>
                <a:gd name="connsiteX3" fmla="*/ 35868 w 3182758"/>
                <a:gd name="connsiteY3" fmla="*/ 3412958 h 3412958"/>
                <a:gd name="connsiteX0" fmla="*/ 2081904 w 3186470"/>
                <a:gd name="connsiteY0" fmla="*/ 0 h 3011906"/>
                <a:gd name="connsiteX1" fmla="*/ 3134668 w 3186470"/>
                <a:gd name="connsiteY1" fmla="*/ 1970506 h 3011906"/>
                <a:gd name="connsiteX2" fmla="*/ 175568 w 3186470"/>
                <a:gd name="connsiteY2" fmla="*/ 1310106 h 3011906"/>
                <a:gd name="connsiteX3" fmla="*/ 35868 w 3186470"/>
                <a:gd name="connsiteY3" fmla="*/ 3011906 h 3011906"/>
                <a:gd name="connsiteX0" fmla="*/ 2081904 w 3206301"/>
                <a:gd name="connsiteY0" fmla="*/ 0 h 3011906"/>
                <a:gd name="connsiteX1" fmla="*/ 3134668 w 3206301"/>
                <a:gd name="connsiteY1" fmla="*/ 1970506 h 3011906"/>
                <a:gd name="connsiteX2" fmla="*/ 175568 w 3206301"/>
                <a:gd name="connsiteY2" fmla="*/ 1310106 h 3011906"/>
                <a:gd name="connsiteX3" fmla="*/ 35868 w 3206301"/>
                <a:gd name="connsiteY3" fmla="*/ 3011906 h 3011906"/>
                <a:gd name="connsiteX0" fmla="*/ 2081904 w 3206301"/>
                <a:gd name="connsiteY0" fmla="*/ 0 h 3123224"/>
                <a:gd name="connsiteX1" fmla="*/ 3134668 w 3206301"/>
                <a:gd name="connsiteY1" fmla="*/ 2081824 h 3123224"/>
                <a:gd name="connsiteX2" fmla="*/ 175568 w 3206301"/>
                <a:gd name="connsiteY2" fmla="*/ 1421424 h 3123224"/>
                <a:gd name="connsiteX3" fmla="*/ 35868 w 3206301"/>
                <a:gd name="connsiteY3" fmla="*/ 3123224 h 3123224"/>
              </a:gdLst>
              <a:ahLst/>
              <a:cxnLst>
                <a:cxn ang="0">
                  <a:pos x="connsiteX0" y="connsiteY0"/>
                </a:cxn>
                <a:cxn ang="0">
                  <a:pos x="connsiteX1" y="connsiteY1"/>
                </a:cxn>
                <a:cxn ang="0">
                  <a:pos x="connsiteX2" y="connsiteY2"/>
                </a:cxn>
                <a:cxn ang="0">
                  <a:pos x="connsiteX3" y="connsiteY3"/>
                </a:cxn>
              </a:cxnLst>
              <a:rect l="l" t="t" r="r" b="b"/>
              <a:pathLst>
                <a:path w="3206301" h="3123224">
                  <a:moveTo>
                    <a:pt x="2081904" y="0"/>
                  </a:moveTo>
                  <a:cubicBezTo>
                    <a:pt x="2643099" y="1060951"/>
                    <a:pt x="3452391" y="1844920"/>
                    <a:pt x="3134668" y="2081824"/>
                  </a:cubicBezTo>
                  <a:cubicBezTo>
                    <a:pt x="2816945" y="2318728"/>
                    <a:pt x="692035" y="1247857"/>
                    <a:pt x="175568" y="1421424"/>
                  </a:cubicBezTo>
                  <a:cubicBezTo>
                    <a:pt x="-53032" y="1630974"/>
                    <a:pt x="-8582" y="2377099"/>
                    <a:pt x="35868" y="3123224"/>
                  </a:cubicBezTo>
                </a:path>
              </a:pathLst>
            </a:custGeom>
            <a:ln w="76200">
              <a:solidFill>
                <a:srgbClr val="FF0000"/>
              </a:solidFill>
              <a:headEnd type="oval"/>
              <a:tailEnd type="stealth" w="lg" len="lg"/>
            </a:ln>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
          <p:nvSpPr>
            <p:cNvPr id="28" name="TextBox 27">
              <a:extLst>
                <a:ext uri="{FF2B5EF4-FFF2-40B4-BE49-F238E27FC236}">
                  <a16:creationId xmlns:a16="http://schemas.microsoft.com/office/drawing/2014/main" id="{8B8D6245-05D1-25D5-186B-51C303406F65}"/>
                </a:ext>
              </a:extLst>
            </p:cNvPr>
            <p:cNvSpPr txBox="1"/>
            <p:nvPr/>
          </p:nvSpPr>
          <p:spPr>
            <a:xfrm>
              <a:off x="15082028"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a:t>
              </a:r>
            </a:p>
          </p:txBody>
        </p:sp>
      </p:grpSp>
    </p:spTree>
    <p:extLst>
      <p:ext uri="{BB962C8B-B14F-4D97-AF65-F5344CB8AC3E}">
        <p14:creationId xmlns:p14="http://schemas.microsoft.com/office/powerpoint/2010/main" val="275895912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xEl>
                                              <p:pRg st="3" end="3"/>
                                            </p:txEl>
                                          </p:spTgt>
                                        </p:tgtEl>
                                        <p:attrNameLst>
                                          <p:attrName>style.visibility</p:attrName>
                                        </p:attrNameLst>
                                      </p:cBhvr>
                                      <p:to>
                                        <p:strVal val="visible"/>
                                      </p:to>
                                    </p:set>
                                    <p:animEffect transition="in" filter="fade">
                                      <p:cBhvr>
                                        <p:cTn id="17" dur="500"/>
                                        <p:tgtEl>
                                          <p:spTgt spid="79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Largely 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https://www.computerweekly.com/feature/CrowdStrike-update-chaos-explained-What-you-need-to-know</a:t>
            </a:r>
            <a:r>
              <a:rPr lang="en-US" dirty="0"/>
              <a:t> </a:t>
            </a:r>
          </a:p>
        </p:txBody>
      </p:sp>
      <p:pic>
        <p:nvPicPr>
          <p:cNvPr id="1026" name="Picture 2" descr="A zombie rising from the grave. Image 2 of 4">
            <a:extLst>
              <a:ext uri="{FF2B5EF4-FFF2-40B4-BE49-F238E27FC236}">
                <a16:creationId xmlns:a16="http://schemas.microsoft.com/office/drawing/2014/main" id="{1C29775D-8ED9-F27D-B8DE-C0EB6527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27727">
            <a:off x="11630618" y="1921411"/>
            <a:ext cx="7797405" cy="7797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E4936-95B2-E38C-A7AF-CF637EE37170}"/>
              </a:ext>
            </a:extLst>
          </p:cNvPr>
          <p:cNvSpPr txBox="1"/>
          <p:nvPr/>
        </p:nvSpPr>
        <p:spPr>
          <a:xfrm rot="21170234">
            <a:off x="2112020" y="2238375"/>
            <a:ext cx="8337177" cy="5724642"/>
          </a:xfrm>
          <a:prstGeom prst="rect">
            <a:avLst/>
          </a:prstGeom>
          <a:solidFill>
            <a:srgbClr val="FFFFFF"/>
          </a:solid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j-lt"/>
                <a:ea typeface="+mj-ea"/>
                <a:cs typeface="+mj-cs"/>
                <a:sym typeface="Calibri"/>
              </a:rPr>
              <a:t>BUT:  The CrowdStrike bug revealed a new path, which went through the kernel, below where previous tools were looking</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spTree>
    <p:extLst>
      <p:ext uri="{BB962C8B-B14F-4D97-AF65-F5344CB8AC3E}">
        <p14:creationId xmlns:p14="http://schemas.microsoft.com/office/powerpoint/2010/main" val="22059850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a:t>
            </a:r>
            <a:r>
              <a:rPr lang="en-US" dirty="0"/>
              <a:t>Joydeep Mitra, </a:t>
            </a:r>
            <a:r>
              <a:rPr dirty="0"/>
              <a:t>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proposed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2208060" y="3000678"/>
            <a:ext cx="4386137"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2208060" y="7667517"/>
            <a:ext cx="4347665"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552042"/>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5B4731-5245-DB6F-A23F-1B47EFF080BE}"/>
              </a:ext>
            </a:extLst>
          </p:cNvPr>
          <p:cNvSpPr txBox="1"/>
          <p:nvPr/>
        </p:nvSpPr>
        <p:spPr>
          <a:xfrm>
            <a:off x="2788508" y="3572010"/>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grpSp>
        <p:nvGrpSpPr>
          <p:cNvPr id="27" name="Group 26">
            <a:extLst>
              <a:ext uri="{FF2B5EF4-FFF2-40B4-BE49-F238E27FC236}">
                <a16:creationId xmlns:a16="http://schemas.microsoft.com/office/drawing/2014/main" id="{9C93698D-3036-C07F-52CA-7250BA51BCBA}"/>
              </a:ext>
            </a:extLst>
          </p:cNvPr>
          <p:cNvGrpSpPr/>
          <p:nvPr/>
        </p:nvGrpSpPr>
        <p:grpSpPr>
          <a:xfrm>
            <a:off x="2556164" y="4202716"/>
            <a:ext cx="21299060" cy="1925506"/>
            <a:chOff x="2556164" y="4202716"/>
            <a:chExt cx="21299060" cy="1925506"/>
          </a:xfrm>
        </p:grpSpPr>
        <p:grpSp>
          <p:nvGrpSpPr>
            <p:cNvPr id="8" name="Group 7">
              <a:extLst>
                <a:ext uri="{FF2B5EF4-FFF2-40B4-BE49-F238E27FC236}">
                  <a16:creationId xmlns:a16="http://schemas.microsoft.com/office/drawing/2014/main" id="{F088A65E-2654-903F-B637-FBD98BEF6234}"/>
                </a:ext>
              </a:extLst>
            </p:cNvPr>
            <p:cNvGrpSpPr/>
            <p:nvPr/>
          </p:nvGrpSpPr>
          <p:grpSpPr>
            <a:xfrm>
              <a:off x="17888465" y="4202716"/>
              <a:ext cx="5966759" cy="1925506"/>
              <a:chOff x="12253181" y="3243758"/>
              <a:chExt cx="5966759" cy="1925506"/>
            </a:xfrm>
          </p:grpSpPr>
          <p:sp>
            <p:nvSpPr>
              <p:cNvPr id="3" name="Rectangle: Rounded Corners 2">
                <a:extLst>
                  <a:ext uri="{FF2B5EF4-FFF2-40B4-BE49-F238E27FC236}">
                    <a16:creationId xmlns:a16="http://schemas.microsoft.com/office/drawing/2014/main" id="{8E148E09-53EB-05C7-8184-57AE7D6DB47C}"/>
                  </a:ext>
                </a:extLst>
              </p:cNvPr>
              <p:cNvSpPr/>
              <p:nvPr/>
            </p:nvSpPr>
            <p:spPr>
              <a:xfrm>
                <a:off x="13079529" y="3243758"/>
                <a:ext cx="5140411" cy="1925506"/>
              </a:xfrm>
              <a:prstGeom prst="roundRect">
                <a:avLst/>
              </a:prstGeom>
              <a:solidFill>
                <a:schemeClr val="accent2">
                  <a:lumMod val="20000"/>
                  <a:lumOff val="80000"/>
                </a:schemeClr>
              </a:solid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location of the mutation</a:t>
                </a:r>
              </a:p>
            </p:txBody>
          </p:sp>
          <p:cxnSp>
            <p:nvCxnSpPr>
              <p:cNvPr id="5" name="Straight Arrow Connector 4">
                <a:extLst>
                  <a:ext uri="{FF2B5EF4-FFF2-40B4-BE49-F238E27FC236}">
                    <a16:creationId xmlns:a16="http://schemas.microsoft.com/office/drawing/2014/main" id="{8AB1E689-D22D-A308-5937-86694ABD04F1}"/>
                  </a:ext>
                </a:extLst>
              </p:cNvPr>
              <p:cNvCxnSpPr>
                <a:cxnSpLocks/>
                <a:stCxn id="3" idx="1"/>
                <a:endCxn id="17" idx="3"/>
              </p:cNvCxnSpPr>
              <p:nvPr/>
            </p:nvCxnSpPr>
            <p:spPr>
              <a:xfrm flipH="1" flipV="1">
                <a:off x="12253181" y="4151173"/>
                <a:ext cx="826348" cy="55338"/>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grpSp>
        <p:sp>
          <p:nvSpPr>
            <p:cNvPr id="17" name="Rectangle: Rounded Corners 16">
              <a:extLst>
                <a:ext uri="{FF2B5EF4-FFF2-40B4-BE49-F238E27FC236}">
                  <a16:creationId xmlns:a16="http://schemas.microsoft.com/office/drawing/2014/main" id="{28921B20-AD10-06D5-AF8D-E88BAC12DA83}"/>
                </a:ext>
              </a:extLst>
            </p:cNvPr>
            <p:cNvSpPr/>
            <p:nvPr/>
          </p:nvSpPr>
          <p:spPr>
            <a:xfrm>
              <a:off x="2556164" y="4229330"/>
              <a:ext cx="15332301"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grpSp>
        <p:nvGrpSpPr>
          <p:cNvPr id="28" name="Group 27">
            <a:extLst>
              <a:ext uri="{FF2B5EF4-FFF2-40B4-BE49-F238E27FC236}">
                <a16:creationId xmlns:a16="http://schemas.microsoft.com/office/drawing/2014/main" id="{F037B5CB-4CB3-61CE-608B-E068DE21F727}"/>
              </a:ext>
            </a:extLst>
          </p:cNvPr>
          <p:cNvGrpSpPr/>
          <p:nvPr/>
        </p:nvGrpSpPr>
        <p:grpSpPr>
          <a:xfrm>
            <a:off x="2534316" y="6137171"/>
            <a:ext cx="21008171" cy="5995203"/>
            <a:chOff x="2534316" y="6137171"/>
            <a:chExt cx="21008171" cy="5995203"/>
          </a:xfrm>
        </p:grpSpPr>
        <p:sp>
          <p:nvSpPr>
            <p:cNvPr id="12" name="Rectangle: Rounded Corners 11">
              <a:extLst>
                <a:ext uri="{FF2B5EF4-FFF2-40B4-BE49-F238E27FC236}">
                  <a16:creationId xmlns:a16="http://schemas.microsoft.com/office/drawing/2014/main" id="{FBFACC36-C440-1F1F-FED8-E37CC2FFEE65}"/>
                </a:ext>
              </a:extLst>
            </p:cNvPr>
            <p:cNvSpPr/>
            <p:nvPr/>
          </p:nvSpPr>
          <p:spPr>
            <a:xfrm>
              <a:off x="18402076" y="9416882"/>
              <a:ext cx="5140411" cy="2715492"/>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tests that were run on this piece of code</a:t>
              </a:r>
            </a:p>
          </p:txBody>
        </p:sp>
        <p:cxnSp>
          <p:nvCxnSpPr>
            <p:cNvPr id="13" name="Straight Arrow Connector 12">
              <a:extLst>
                <a:ext uri="{FF2B5EF4-FFF2-40B4-BE49-F238E27FC236}">
                  <a16:creationId xmlns:a16="http://schemas.microsoft.com/office/drawing/2014/main" id="{4DF291EC-E8D9-D718-2D79-A61E8EE0E61E}"/>
                </a:ext>
              </a:extLst>
            </p:cNvPr>
            <p:cNvCxnSpPr>
              <a:cxnSpLocks/>
            </p:cNvCxnSpPr>
            <p:nvPr/>
          </p:nvCxnSpPr>
          <p:spPr>
            <a:xfrm flipH="1" flipV="1">
              <a:off x="16081513" y="8045012"/>
              <a:ext cx="2405270" cy="1532745"/>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sp>
          <p:nvSpPr>
            <p:cNvPr id="21" name="Rectangle: Rounded Corners 20">
              <a:extLst>
                <a:ext uri="{FF2B5EF4-FFF2-40B4-BE49-F238E27FC236}">
                  <a16:creationId xmlns:a16="http://schemas.microsoft.com/office/drawing/2014/main" id="{8555FAD4-5CF9-C5AE-ACBE-697EB0B83996}"/>
                </a:ext>
              </a:extLst>
            </p:cNvPr>
            <p:cNvSpPr/>
            <p:nvPr/>
          </p:nvSpPr>
          <p:spPr>
            <a:xfrm>
              <a:off x="2534316" y="6137171"/>
              <a:ext cx="19371527"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spTree>
    <p:extLst>
      <p:ext uri="{BB962C8B-B14F-4D97-AF65-F5344CB8AC3E}">
        <p14:creationId xmlns:p14="http://schemas.microsoft.com/office/powerpoint/2010/main" val="22325053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
        <p:nvSpPr>
          <p:cNvPr id="3" name="Content Placeholder 2">
            <a:extLst>
              <a:ext uri="{FF2B5EF4-FFF2-40B4-BE49-F238E27FC236}">
                <a16:creationId xmlns:a16="http://schemas.microsoft.com/office/drawing/2014/main" id="{10F5F6BA-677D-F1D2-28E1-901151DEEB2E}"/>
              </a:ext>
            </a:extLst>
          </p:cNvPr>
          <p:cNvSpPr txBox="1">
            <a:spLocks/>
          </p:cNvSpPr>
          <p:nvPr/>
        </p:nvSpPr>
        <p:spPr>
          <a:xfrm>
            <a:off x="1676400" y="8000274"/>
            <a:ext cx="17526000" cy="5397674"/>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always returns the first element of the list</a:t>
            </a:r>
          </a:p>
          <a:p>
            <a:pPr hangingPunct="1"/>
            <a:r>
              <a:rPr lang="en-US" dirty="0"/>
              <a:t>Remedy: Add a test that searches for something that is NOT the first element in the input?</a:t>
            </a:r>
          </a:p>
        </p:txBody>
      </p:sp>
    </p:spTree>
    <p:extLst>
      <p:ext uri="{BB962C8B-B14F-4D97-AF65-F5344CB8AC3E}">
        <p14:creationId xmlns:p14="http://schemas.microsoft.com/office/powerpoint/2010/main" val="16218884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be killed.</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
        <p:nvSpPr>
          <p:cNvPr id="6" name="Content Placeholder 2">
            <a:extLst>
              <a:ext uri="{FF2B5EF4-FFF2-40B4-BE49-F238E27FC236}">
                <a16:creationId xmlns:a16="http://schemas.microsoft.com/office/drawing/2014/main" id="{600D241B-FCC6-B31F-ADC1-C80A01381F43}"/>
              </a:ext>
            </a:extLst>
          </p:cNvPr>
          <p:cNvSpPr txBox="1">
            <a:spLocks/>
          </p:cNvSpPr>
          <p:nvPr/>
        </p:nvSpPr>
        <p:spPr>
          <a:xfrm>
            <a:off x="1676400" y="8000273"/>
            <a:ext cx="17526000" cy="5497065"/>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returns the first element of the list that is </a:t>
            </a:r>
            <a:r>
              <a:rPr lang="en-US" dirty="0">
                <a:solidFill>
                  <a:srgbClr val="FF0000"/>
                </a:solidFill>
              </a:rPr>
              <a:t>larger</a:t>
            </a:r>
            <a:r>
              <a:rPr lang="en-US" dirty="0"/>
              <a:t> than the original</a:t>
            </a:r>
          </a:p>
          <a:p>
            <a:pPr hangingPunct="1"/>
            <a:r>
              <a:rPr lang="en-US" dirty="0"/>
              <a:t>Remedy: Add a test where the input list included an “equal” item before a larger item</a:t>
            </a:r>
          </a:p>
        </p:txBody>
      </p:sp>
    </p:spTree>
    <p:extLst>
      <p:ext uri="{BB962C8B-B14F-4D97-AF65-F5344CB8AC3E}">
        <p14:creationId xmlns:p14="http://schemas.microsoft.com/office/powerpoint/2010/main" val="2616531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will catch that mutant</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a:t>
            </a:r>
            <a:r>
              <a:rPr lang="en-US" dirty="0"/>
              <a:t>Joydeep Mitra, </a:t>
            </a:r>
            <a:r>
              <a:rPr dirty="0"/>
              <a:t>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25 </a:t>
            </a:r>
            <a:r>
              <a:rPr dirty="0"/>
              <a:t>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a:t>
            </a:r>
            <a:r>
              <a:rPr lang="en-US" dirty="0"/>
              <a:t>y  </a:t>
            </a:r>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16739</TotalTime>
  <Words>5951</Words>
  <Application>Microsoft Office PowerPoint</Application>
  <PresentationFormat>Custom</PresentationFormat>
  <Paragraphs>583</Paragraphs>
  <Slides>54</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be killed.</vt:lpstr>
      <vt:lpstr>What about the other mutant?</vt:lpstr>
      <vt:lpstr>Here's one test that will catch that mutant</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Bhutta, Adeel</cp:lastModifiedBy>
  <cp:revision>19</cp:revision>
  <dcterms:modified xsi:type="dcterms:W3CDTF">2025-08-26T13:09:56Z</dcterms:modified>
</cp:coreProperties>
</file>